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273" r:id="rId2"/>
    <p:sldId id="274" r:id="rId3"/>
    <p:sldId id="275" r:id="rId4"/>
    <p:sldId id="276" r:id="rId5"/>
    <p:sldId id="277" r:id="rId6"/>
    <p:sldId id="278" r:id="rId7"/>
    <p:sldId id="279" r:id="rId8"/>
    <p:sldId id="280" r:id="rId9"/>
    <p:sldId id="281" r:id="rId10"/>
    <p:sldId id="282" r:id="rId11"/>
    <p:sldId id="283" r:id="rId12"/>
    <p:sldId id="284" r:id="rId13"/>
    <p:sldId id="285" r:id="rId14"/>
    <p:sldId id="286" r:id="rId15"/>
    <p:sldId id="287" r:id="rId16"/>
    <p:sldId id="288" r:id="rId17"/>
    <p:sldId id="289" r:id="rId18"/>
    <p:sldId id="290" r:id="rId19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>
        <p:scale>
          <a:sx n="76" d="100"/>
          <a:sy n="76" d="100"/>
        </p:scale>
        <p:origin x="-1206" y="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0F8AA6-F189-BE48-B749-541F70EE785F}" type="datetime1">
              <a:rPr lang="en-US" smtClean="0"/>
              <a:t>10/29/2014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7033F24-EC7F-D14C-AA24-5C8908674C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841942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B2FEBEF-F903-E443-AE17-1C77BAC5F287}" type="datetime1">
              <a:rPr lang="en-US" smtClean="0"/>
              <a:t>10/29/2014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5BBADEC-F29D-9044-8D4C-DD4553533E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5208773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BBADEC-F29D-9044-8D4C-DD4553533EE2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780206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BBADEC-F29D-9044-8D4C-DD4553533EE2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780206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BBADEC-F29D-9044-8D4C-DD4553533EE2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780206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BBADEC-F29D-9044-8D4C-DD4553533EE2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780206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BBADEC-F29D-9044-8D4C-DD4553533EE2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780206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BBADEC-F29D-9044-8D4C-DD4553533EE2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780206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BBADEC-F29D-9044-8D4C-DD4553533EE2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780206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BBADEC-F29D-9044-8D4C-DD4553533EE2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780206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BBADEC-F29D-9044-8D4C-DD4553533EE2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780206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BBADEC-F29D-9044-8D4C-DD4553533EE2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780206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BBADEC-F29D-9044-8D4C-DD4553533EE2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780206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BBADEC-F29D-9044-8D4C-DD4553533EE2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780206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BBADEC-F29D-9044-8D4C-DD4553533EE2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780206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BBADEC-F29D-9044-8D4C-DD4553533EE2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780206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BBADEC-F29D-9044-8D4C-DD4553533EE2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780206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BBADEC-F29D-9044-8D4C-DD4553533EE2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780206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BBADEC-F29D-9044-8D4C-DD4553533EE2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780206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BBADEC-F29D-9044-8D4C-DD4553533EE2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780206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B8EE8F-6E0D-CC42-BC05-D08DBA8BE09C}" type="datetime1">
              <a:rPr lang="en-US" smtClean="0"/>
              <a:t>10/29/2014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 Set C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11596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88DA11-E801-E249-9E8F-ED68D948A555}" type="datetime1">
              <a:rPr lang="en-US" smtClean="0"/>
              <a:t>10/29/2014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 Set C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20966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C92BDC-3B36-6140-8CDC-7380252E1E6D}" type="datetime1">
              <a:rPr lang="en-US" smtClean="0"/>
              <a:t>10/29/2014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 Set C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99215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34AF3D-3F41-9446-8B0B-728A9E615612}" type="datetime1">
              <a:rPr lang="en-US" smtClean="0"/>
              <a:t>10/29/2014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 Set C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06274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99DDB-24FF-2A41-A478-774CCECDF8FC}" type="datetime1">
              <a:rPr lang="en-US" smtClean="0"/>
              <a:t>10/29/2014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 Set C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76776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7B0D87-81CE-274E-80DD-25D4B9EF2091}" type="datetime1">
              <a:rPr lang="en-US" smtClean="0"/>
              <a:t>10/29/2014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 Set C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20568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B11D30-D21D-B945-8B74-8980485110C4}" type="datetime1">
              <a:rPr lang="en-US" smtClean="0"/>
              <a:t>10/29/2014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 Set C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96050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E4F179-252D-C742-9A93-F7AC1275E24E}" type="datetime1">
              <a:rPr lang="en-US" smtClean="0"/>
              <a:t>10/29/2014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 Set C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76904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F15AA6-D620-C849-AADF-0F6A42A31DCD}" type="datetime1">
              <a:rPr lang="en-US" smtClean="0"/>
              <a:t>10/29/2014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 Set C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58256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774B10-7E31-254F-9B8A-7EBECCFF9106}" type="datetime1">
              <a:rPr lang="en-US" smtClean="0"/>
              <a:t>10/29/2014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 Set C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5227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528219-1883-3740-B003-4AA1B9EEC213}" type="datetime1">
              <a:rPr lang="en-US" smtClean="0"/>
              <a:t>10/29/2014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 Set C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12566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C307FC-0798-644C-9702-3AEE83DDCAA8}" type="datetime1">
              <a:rPr lang="en-US" smtClean="0"/>
              <a:t>10/29/2014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K Set C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7C8BE5-2499-7547-BAD8-76DD50E60B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60696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2884217" y="3287439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/>
          <p:cNvSpPr/>
          <p:nvPr/>
        </p:nvSpPr>
        <p:spPr>
          <a:xfrm>
            <a:off x="2833707" y="144917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 Set C</a:t>
            </a:r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5105400" y="144917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1</a:t>
            </a:fld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5105400" y="3287439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6778319" y="2373039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4759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4798198" y="4606398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/>
          <p:cNvSpPr/>
          <p:nvPr/>
        </p:nvSpPr>
        <p:spPr>
          <a:xfrm>
            <a:off x="1123715" y="1264089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 Set C</a:t>
            </a:r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1123715" y="4606398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10</a:t>
            </a:fld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1123715" y="3035513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3124200" y="4606398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30795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6553200" y="2868398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/>
          <p:cNvSpPr/>
          <p:nvPr/>
        </p:nvSpPr>
        <p:spPr>
          <a:xfrm>
            <a:off x="3124200" y="108026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 Set C</a:t>
            </a:r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4798198" y="2868398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11</a:t>
            </a:fld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3124200" y="2868398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3124200" y="4606398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74693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3883798" y="5308283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/>
          <p:cNvSpPr/>
          <p:nvPr/>
        </p:nvSpPr>
        <p:spPr>
          <a:xfrm>
            <a:off x="3883798" y="62306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 Set C</a:t>
            </a:r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3883798" y="2951955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12</a:t>
            </a:fld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3883798" y="1770171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3883798" y="4171898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45445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5638800" y="153746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/>
          <p:cNvSpPr/>
          <p:nvPr/>
        </p:nvSpPr>
        <p:spPr>
          <a:xfrm>
            <a:off x="3124200" y="153746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 Set C</a:t>
            </a:r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4518740" y="2951955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13</a:t>
            </a:fld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1995681" y="2951955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6891418" y="2951955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2876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6891418" y="153746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/>
          <p:cNvSpPr/>
          <p:nvPr/>
        </p:nvSpPr>
        <p:spPr>
          <a:xfrm>
            <a:off x="3124200" y="153746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 Set C</a:t>
            </a:r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4518740" y="2951955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14</a:t>
            </a:fld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1538481" y="2951955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6891418" y="2951955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834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6096000" y="4618374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/>
          <p:cNvSpPr/>
          <p:nvPr/>
        </p:nvSpPr>
        <p:spPr>
          <a:xfrm>
            <a:off x="2389004" y="153746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 Set C</a:t>
            </a:r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3604340" y="263443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15</a:t>
            </a:fld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1081281" y="62306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4836211" y="3703974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74003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4389663" y="4161174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/>
          <p:cNvSpPr/>
          <p:nvPr/>
        </p:nvSpPr>
        <p:spPr>
          <a:xfrm>
            <a:off x="2846204" y="108026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 Set C</a:t>
            </a:r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2846204" y="2695294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16</a:t>
            </a:fld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4389663" y="2695294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2846204" y="4161174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58905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6096000" y="4161174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/>
          <p:cNvSpPr/>
          <p:nvPr/>
        </p:nvSpPr>
        <p:spPr>
          <a:xfrm>
            <a:off x="2209800" y="108026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 Set C</a:t>
            </a:r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6096000" y="108026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17</a:t>
            </a:fld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4289409" y="2695294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2209800" y="4161174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9771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2209800" y="544195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/>
          <p:cNvSpPr/>
          <p:nvPr/>
        </p:nvSpPr>
        <p:spPr>
          <a:xfrm>
            <a:off x="2209800" y="700631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 Set C</a:t>
            </a:r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3756740" y="700631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18</a:t>
            </a:fld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2209800" y="2411198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2209800" y="3893789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45049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1313571" y="1458639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/>
          <p:cNvSpPr/>
          <p:nvPr/>
        </p:nvSpPr>
        <p:spPr>
          <a:xfrm>
            <a:off x="3290907" y="1458639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 Set C</a:t>
            </a:r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4470458" y="287912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2</a:t>
            </a:fld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7037204" y="144917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5181600" y="1458639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389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2984088" y="3982081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/>
          <p:cNvSpPr/>
          <p:nvPr/>
        </p:nvSpPr>
        <p:spPr>
          <a:xfrm>
            <a:off x="2984088" y="1458639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 Set C</a:t>
            </a:r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4470458" y="2745427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3</a:t>
            </a:fld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5884283" y="3982081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5884283" y="1458639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43690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2209800" y="3524881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/>
          <p:cNvSpPr/>
          <p:nvPr/>
        </p:nvSpPr>
        <p:spPr>
          <a:xfrm>
            <a:off x="2209800" y="1458639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 Set C</a:t>
            </a:r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4219823" y="1458639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4</a:t>
            </a:fld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6019800" y="3524881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4219823" y="3524881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00959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2533328" y="4896481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/>
          <p:cNvSpPr/>
          <p:nvPr/>
        </p:nvSpPr>
        <p:spPr>
          <a:xfrm>
            <a:off x="2533328" y="806889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 Set C</a:t>
            </a:r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4219823" y="183827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5</a:t>
            </a:fld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2533328" y="2923265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4219823" y="3881809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99857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5016877" y="2923265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/>
          <p:cNvSpPr/>
          <p:nvPr/>
        </p:nvSpPr>
        <p:spPr>
          <a:xfrm>
            <a:off x="2076128" y="1264089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 Set C</a:t>
            </a:r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4069442" y="1264089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6</a:t>
            </a:fld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3124200" y="2923265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5840596" y="1264089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7769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6553200" y="1264089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/>
          <p:cNvSpPr/>
          <p:nvPr/>
        </p:nvSpPr>
        <p:spPr>
          <a:xfrm>
            <a:off x="906498" y="1264089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 Set C</a:t>
            </a:r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3785389" y="1264089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7</a:t>
            </a:fld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2355586" y="1264089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5255781" y="1264089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11805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6096000" y="3035513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/>
          <p:cNvSpPr/>
          <p:nvPr/>
        </p:nvSpPr>
        <p:spPr>
          <a:xfrm>
            <a:off x="1123715" y="1264089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 Set C</a:t>
            </a:r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4336786" y="4606398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8</a:t>
            </a:fld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2667000" y="3035513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4336786" y="1264089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6115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7772400" y="4606398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/>
          <p:cNvSpPr/>
          <p:nvPr/>
        </p:nvSpPr>
        <p:spPr>
          <a:xfrm>
            <a:off x="1123715" y="1264089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 Set C</a:t>
            </a:r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4336786" y="4606398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9</a:t>
            </a:fld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2667000" y="3035513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6096000" y="4606398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51089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44</TotalTime>
  <Words>90</Words>
  <Application>Microsoft Office PowerPoint</Application>
  <PresentationFormat>On-screen Show (4:3)</PresentationFormat>
  <Paragraphs>54</Paragraphs>
  <Slides>18</Slides>
  <Notes>18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19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Mary Elizabeth Mendenhall</dc:creator>
  <cp:lastModifiedBy>Choi, Sue</cp:lastModifiedBy>
  <cp:revision>7</cp:revision>
  <cp:lastPrinted>2011-07-24T03:45:41Z</cp:lastPrinted>
  <dcterms:created xsi:type="dcterms:W3CDTF">2011-07-24T03:35:18Z</dcterms:created>
  <dcterms:modified xsi:type="dcterms:W3CDTF">2014-10-29T18:46:40Z</dcterms:modified>
</cp:coreProperties>
</file>